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25" r:id="rId6"/>
    <p:sldId id="1530" r:id="rId7"/>
    <p:sldId id="1531" r:id="rId8"/>
    <p:sldId id="1528" r:id="rId9"/>
    <p:sldId id="1529" r:id="rId10"/>
  </p:sldIdLst>
  <p:sldSz cx="9151938" cy="5148263"/>
  <p:notesSz cx="6797675" cy="9926638"/>
  <p:embeddedFontLs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0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7495"/>
            <a:ext cx="40603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</a:rPr>
              <a:t>Для </a:t>
            </a:r>
            <a:r>
              <a:rPr lang="ru-RU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Дивизиональные </a:t>
            </a:r>
            <a:r>
              <a:rPr lang="ru-RU" dirty="0">
                <a:solidFill>
                  <a:srgbClr val="002060"/>
                </a:solidFill>
              </a:rPr>
              <a:t>номинации: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уровню должностей: участвуют работники, относящиеся к категориям рабочих, специалистов, служащих и руководителей.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видам профессий: участвуют работники, имеющие профессиональную квалификацию в сфере инженерно-технических, научных и прочих областей знаний в соответствии со специализацией дивизионов Программы признания;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КК организации / дивизиона или ее председателем (между заседаниями КК), а также Оргкомитетом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описываются результаты деятельности / мероприятия, положительно повлиявшие на производственный процесс.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Результаты деятельности 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Деятельность по улучшению процессов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Активность, соответствие Ценностям Росатома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125607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831487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158307"/>
            <a:ext cx="79487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00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Принять участие в конкурсе могут рабочие организаций Топливной компании, которые соответствуют общим требованиям приказа и чьи функциональные обязанности связаны с выполнением производственных  операций на основном и вспомогательном оборудовании, применяемом в технологических процессах  наработки гексафторида урана (ГФУ), обогащенного уранового продукта, стабильных изотопов, фтористоводородных продуктов, радиохимической переработки радиоактивных веществ (аппаратчики конденсационно-испарительной установки, аппаратчики газоразделительного производства, аппаратчики по переработке, разделению и очистке химических соединений металлов, аппаратчики получения фтористого водорода, аппаратчики регенерации, аппаратчики электролиза, вакуумщики по испытаниям оборудования и изделий на герметичность, аппаратчики приготовления химрастворов, аппаратчики получения химически чистой плавиковой кислоты, аппаратчики восстановления гексафторида и т.п.).</a:t>
            </a:r>
            <a:endParaRPr lang="en-US" sz="700" noProof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Аппаратчик РСК (разделительно-сублиматного комплекса)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Аппаратчик РСК (разделительно-сублиматного комплекса)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РЕЗУЛЬТАТЫ ДЕЯТЕЛЬНОСТИ 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4335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ДЕЯТЕЛЬНОСТЬ ПО УЛУЧШЕНИЮ ПРОЦЕССОВ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АКТИВНОСТЬ, СООТВЕТСТВИЕ ЦЕННОСТЯМ РОСАТОМА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4371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1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7832688"/>
              </p:ext>
            </p:extLst>
          </p:nvPr>
        </p:nvGraphicFramePr>
        <p:xfrm>
          <a:off x="450706" y="485899"/>
          <a:ext cx="7807427" cy="34394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Результаты деятельности 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Высокая эффективность производственной деятельности. Выполнение плановых и внеплановых производственных заданий в установленный срок и с требуемым качеством.
Уровень владения профессиональными навыками. Знание и соблюдение технологии, ведение документации, качество продукции, рациональное использование ресурсов.
Обеспечение безаварийной работы оборудования. Выявление и информирование руководства о возможных аварийных ситуациях.
Знание и соблюдение ОТ, ПБ, нарядной системы, участие в бригадах: противопожарных, аварийно/газоспасательных, по ликвидации нарушений ведения технологических процессов/ 
Опыт работы, уровень экспертизы.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Деятельность по улучшению процессов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Подача предложений по улучшению рабочей деятельности, повышению безопасности, повышению качества, улучшению условий труда и т.п.
Знание и применение инструментов ПСР (5S).
Наличие ППУ с экономическим эффектом.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Активность, соответствие Ценностям Росатома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Саморазвитие.
Освоение смежных установок, участков, профессий.
Консультирование других рабочих по техпроцессу, наставничество.
Участие в обучении в качестве инструктора производственного обучения.
Участие в программе адаптации новых работников. 
Повышение разряда.
Обучение в среднеспециальных и высших учебных заведениях.
Участие в производственных конкурсах.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53722</TotalTime>
  <Words>2148</Words>
  <Application>Microsoft Office PowerPoint</Application>
  <PresentationFormat>Произвольный</PresentationFormat>
  <Paragraphs>192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Rosatom</vt:lpstr>
      <vt:lpstr>Arial</vt:lpstr>
      <vt:lpstr>Calibri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3412</cp:revision>
  <cp:lastPrinted>2025-02-03T14:56:44Z</cp:lastPrinted>
  <dcterms:created xsi:type="dcterms:W3CDTF">2019-09-24T12:37:05Z</dcterms:created>
  <dcterms:modified xsi:type="dcterms:W3CDTF">2026-02-11T08:18:05Z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